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48" r:id="rId6"/>
    <p:sldId id="382" r:id="rId7"/>
    <p:sldId id="424" r:id="rId8"/>
    <p:sldId id="432" r:id="rId9"/>
    <p:sldId id="441" r:id="rId10"/>
    <p:sldId id="459" r:id="rId11"/>
    <p:sldId id="351" r:id="rId12"/>
    <p:sldId id="443" r:id="rId13"/>
    <p:sldId id="386" r:id="rId14"/>
    <p:sldId id="387" r:id="rId15"/>
    <p:sldId id="305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>
      <p:cViewPr varScale="1">
        <p:scale>
          <a:sx n="79" d="100"/>
          <a:sy n="79" d="100"/>
        </p:scale>
        <p:origin x="567" y="51"/>
      </p:cViewPr>
      <p:guideLst>
        <p:guide orient="horz" pos="2883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5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5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18.png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41.png"/><Relationship Id="rId14" Type="http://schemas.openxmlformats.org/officeDocument/2006/relationships/image" Target="../media/image18.png"/><Relationship Id="rId13" Type="http://schemas.openxmlformats.org/officeDocument/2006/relationships/image" Target="../media/image40.png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6695" y="1708785"/>
            <a:ext cx="1160272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Graph Representation Learning via Causal Diffusion for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Out-of-Distribution Recommendation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71800" y="5210375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https://github.com/user683/CausalDiffRec.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62275" y="2743200"/>
            <a:ext cx="6356985" cy="2224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2133600"/>
            <a:ext cx="4900930" cy="37484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9810" y="2525395"/>
            <a:ext cx="4648200" cy="13811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400" y="4343400"/>
            <a:ext cx="4605655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2743200"/>
            <a:ext cx="7996555" cy="25888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71190" y="4800600"/>
            <a:ext cx="6096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/>
              <a:t> </a:t>
            </a:r>
            <a:r>
              <a:rPr lang="en-US" altLang="zh-CN"/>
              <a:t>       </a:t>
            </a:r>
            <a:r>
              <a:t>most existing methods assume that test and training datasets</a:t>
            </a:r>
            <a:r>
              <a:rPr lang="en-US"/>
              <a:t> </a:t>
            </a:r>
            <a:r>
              <a:t>follow an independently and identically distributed (IID) pattern, focusing on performance improvements under this assumption. Such</a:t>
            </a:r>
            <a:r>
              <a:rPr lang="en-US"/>
              <a:t> </a:t>
            </a:r>
            <a:r>
              <a:t>methods struggle to generalize effectively to out-of-distribution(OOD) data</a:t>
            </a:r>
            <a:r>
              <a:rPr lang="zh-CN" altLang="en-US"/>
              <a:t>.</a:t>
            </a:r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2362200"/>
            <a:ext cx="705802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1981200"/>
            <a:ext cx="707263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220" y="2667000"/>
            <a:ext cx="10758805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Priliminary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865" y="2362200"/>
            <a:ext cx="4716145" cy="31559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6205" y="2971800"/>
            <a:ext cx="4154805" cy="3600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3335" y="3733800"/>
            <a:ext cx="4257675" cy="34226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4446270"/>
            <a:ext cx="5312410" cy="97472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5562600"/>
            <a:ext cx="4871720" cy="61023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3165" y="2362200"/>
            <a:ext cx="5328285" cy="4718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90435" y="2971800"/>
            <a:ext cx="4311015" cy="4000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0400" y="3581400"/>
            <a:ext cx="46672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96000" y="2362200"/>
            <a:ext cx="36118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Environment</a:t>
            </a:r>
            <a:r>
              <a:rPr lang="en-US" altLang="zh-CN"/>
              <a:t> </a:t>
            </a:r>
            <a:r>
              <a:rPr lang="zh-CN" altLang="en-US"/>
              <a:t>Generator.</a:t>
            </a: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2502535"/>
            <a:ext cx="2433955" cy="26339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3962400"/>
            <a:ext cx="5120640" cy="3784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4572000"/>
            <a:ext cx="4596130" cy="7715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2200" y="5562600"/>
            <a:ext cx="4257675" cy="37655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3276600"/>
            <a:ext cx="3014345" cy="360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360" y="4876800"/>
            <a:ext cx="3529330" cy="4476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9035" y="5562600"/>
            <a:ext cx="3009900" cy="3575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360" y="6019800"/>
            <a:ext cx="3457575" cy="59563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1200" y="5029200"/>
            <a:ext cx="4657725" cy="12763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1938020"/>
            <a:ext cx="10758805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96000" y="2362200"/>
            <a:ext cx="36118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 CausalDiffusion</a:t>
            </a:r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400" y="5410200"/>
            <a:ext cx="3005455" cy="35242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" y="5867400"/>
            <a:ext cx="3796030" cy="7620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4800" y="4698365"/>
            <a:ext cx="2881630" cy="43370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2800" y="5334000"/>
            <a:ext cx="3681730" cy="56705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9900" y="6067425"/>
            <a:ext cx="4091305" cy="56197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4220" y="1828800"/>
            <a:ext cx="10758805" cy="27908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8225" y="4795520"/>
            <a:ext cx="3977005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2438400"/>
            <a:ext cx="9577705" cy="38150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4659</Words>
  <Application>WPS 演示</Application>
  <PresentationFormat>宽屏</PresentationFormat>
  <Paragraphs>275</Paragraphs>
  <Slides>13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幽篁</cp:lastModifiedBy>
  <cp:revision>488</cp:revision>
  <dcterms:created xsi:type="dcterms:W3CDTF">2023-09-17T03:47:00Z</dcterms:created>
  <dcterms:modified xsi:type="dcterms:W3CDTF">2025-03-13T14:02:47Z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2023-09-24T00:00:00Z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